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5" r:id="rId3"/>
    <p:sldId id="266" r:id="rId4"/>
    <p:sldId id="269" r:id="rId5"/>
    <p:sldId id="268" r:id="rId6"/>
    <p:sldId id="262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7" userDrawn="1">
          <p15:clr>
            <a:srgbClr val="A4A3A4"/>
          </p15:clr>
        </p15:guide>
        <p15:guide id="2" pos="204" userDrawn="1">
          <p15:clr>
            <a:srgbClr val="A4A3A4"/>
          </p15:clr>
        </p15:guide>
        <p15:guide id="3" orient="horz" pos="17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E0AB6"/>
    <a:srgbClr val="0876EE"/>
    <a:srgbClr val="50F6FA"/>
    <a:srgbClr val="0380F5"/>
    <a:srgbClr val="056BDD"/>
    <a:srgbClr val="969696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8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88" y="48"/>
      </p:cViewPr>
      <p:guideLst>
        <p:guide orient="horz" pos="527"/>
        <p:guide pos="204"/>
        <p:guide orient="horz" pos="17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39" d="100"/>
          <a:sy n="39" d="100"/>
        </p:scale>
        <p:origin x="218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E99F1-A2FB-46B4-A171-9645A7574DFC}" type="datetimeFigureOut">
              <a:rPr lang="zh-CN" altLang="en-US" smtClean="0"/>
              <a:t>2016/1/6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6A1F7-D999-48B1-A5F9-1106491FF1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82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E1FC6-D660-4E85-A7F3-8873A16C3665}" type="datetimeFigureOut">
              <a:rPr lang="zh-CN" altLang="en-US" smtClean="0"/>
              <a:t>2016/1/6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80717-115D-4321-902A-5BE46BC1DA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4364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0" y="1630590"/>
            <a:ext cx="9144000" cy="2075831"/>
          </a:xfrm>
          <a:prstGeom prst="rect">
            <a:avLst/>
          </a:prstGeom>
          <a:gradFill flip="none" rotWithShape="1">
            <a:gsLst>
              <a:gs pos="90750">
                <a:srgbClr val="9DCEFC"/>
              </a:gs>
              <a:gs pos="81500">
                <a:srgbClr val="6AB4FA"/>
              </a:gs>
              <a:gs pos="100000">
                <a:srgbClr val="D0E8FE"/>
              </a:gs>
              <a:gs pos="100000">
                <a:schemeClr val="accent1">
                  <a:lumMod val="40000"/>
                  <a:lumOff val="60000"/>
                </a:schemeClr>
              </a:gs>
              <a:gs pos="63000">
                <a:srgbClr val="0380F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内容占位符 20"/>
          <p:cNvSpPr>
            <a:spLocks noGrp="1"/>
          </p:cNvSpPr>
          <p:nvPr>
            <p:ph sz="quarter" idx="10" hasCustomPrompt="1"/>
          </p:nvPr>
        </p:nvSpPr>
        <p:spPr>
          <a:xfrm>
            <a:off x="1646237" y="1778797"/>
            <a:ext cx="5851526" cy="8876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="1">
                <a:solidFill>
                  <a:srgbClr val="FFFF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smtClean="0"/>
              <a:t>单击此处编辑标题</a:t>
            </a:r>
          </a:p>
        </p:txBody>
      </p:sp>
      <p:sp>
        <p:nvSpPr>
          <p:cNvPr id="49" name="矩形 48"/>
          <p:cNvSpPr/>
          <p:nvPr userDrawn="1"/>
        </p:nvSpPr>
        <p:spPr>
          <a:xfrm>
            <a:off x="-12700" y="1279072"/>
            <a:ext cx="9144000" cy="139700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矩形 49"/>
          <p:cNvSpPr/>
          <p:nvPr userDrawn="1"/>
        </p:nvSpPr>
        <p:spPr>
          <a:xfrm flipH="1">
            <a:off x="0" y="3877160"/>
            <a:ext cx="9144000" cy="139700"/>
          </a:xfrm>
          <a:prstGeom prst="rect">
            <a:avLst/>
          </a:prstGeom>
          <a:gradFill flip="none" rotWithShape="1">
            <a:gsLst>
              <a:gs pos="40000">
                <a:srgbClr val="0380F5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528895" y="481165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  <a:endParaRPr lang="zh-CN" altLang="en-US" sz="900" b="1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69334" y="131101"/>
            <a:ext cx="2218718" cy="35006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25400" y="48499"/>
            <a:ext cx="643934" cy="65326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3" r="16010" b="7399"/>
          <a:stretch/>
        </p:blipFill>
        <p:spPr>
          <a:xfrm>
            <a:off x="6932417" y="174562"/>
            <a:ext cx="2198883" cy="477341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1911350" y="4127500"/>
            <a:ext cx="5321300" cy="5526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rgbClr val="1E0AB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smtClean="0"/>
              <a:t>作者</a:t>
            </a:r>
            <a:endParaRPr lang="en-US" altLang="zh-CN" smtClean="0"/>
          </a:p>
        </p:txBody>
      </p:sp>
      <p:sp>
        <p:nvSpPr>
          <p:cNvPr id="17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1911350" y="4872210"/>
            <a:ext cx="5321300" cy="51417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rgbClr val="1E0AB6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smtClean="0"/>
              <a:t>单位</a:t>
            </a:r>
            <a:endParaRPr lang="en-US" altLang="zh-CN" smtClean="0"/>
          </a:p>
        </p:txBody>
      </p:sp>
      <p:sp>
        <p:nvSpPr>
          <p:cNvPr id="18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1911350" y="6248746"/>
            <a:ext cx="5321300" cy="57115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smtClean="0"/>
              <a:t>时间、地点</a:t>
            </a:r>
            <a:endParaRPr lang="en-US" altLang="zh-CN" smtClean="0"/>
          </a:p>
        </p:txBody>
      </p:sp>
      <p:sp>
        <p:nvSpPr>
          <p:cNvPr id="3" name="内容占位符 2"/>
          <p:cNvSpPr>
            <a:spLocks noGrp="1"/>
          </p:cNvSpPr>
          <p:nvPr>
            <p:ph sz="quarter" idx="15" hasCustomPrompt="1"/>
          </p:nvPr>
        </p:nvSpPr>
        <p:spPr>
          <a:xfrm>
            <a:off x="1911350" y="5542221"/>
            <a:ext cx="5321300" cy="55069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rgbClr val="1E0AB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smtClean="0"/>
              <a:t>邮箱</a:t>
            </a:r>
            <a:r>
              <a:rPr lang="en-US" altLang="zh-CN" smtClean="0"/>
              <a:t>@XX.com</a:t>
            </a: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1107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27525" y="6372092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96FFBFA-2CED-4CF3-B0ED-5766415AE0A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0795" y="678511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5951795" y="410840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153536" y="74737"/>
            <a:ext cx="2218718" cy="35006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8370061" y="25244"/>
            <a:ext cx="643934" cy="65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4" b="13381"/>
          <a:stretch/>
        </p:blipFill>
        <p:spPr>
          <a:xfrm>
            <a:off x="12700" y="6327355"/>
            <a:ext cx="2706883" cy="42461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 flipH="1">
            <a:off x="6350" y="6175030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4536045" y="6372092"/>
            <a:ext cx="508000" cy="30777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dirty="0" smtClean="0"/>
              <a:t>/5</a:t>
            </a:r>
            <a:endParaRPr lang="zh-CN" altLang="en-US" dirty="0"/>
          </a:p>
        </p:txBody>
      </p:sp>
      <p:sp>
        <p:nvSpPr>
          <p:cNvPr id="18" name="内容占位符 18"/>
          <p:cNvSpPr>
            <a:spLocks noGrp="1"/>
          </p:cNvSpPr>
          <p:nvPr>
            <p:ph sz="quarter" idx="14" hasCustomPrompt="1"/>
          </p:nvPr>
        </p:nvSpPr>
        <p:spPr>
          <a:xfrm>
            <a:off x="749300" y="1334102"/>
            <a:ext cx="7620761" cy="3188242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p"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28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单击此处编辑母版目录样式</a:t>
            </a:r>
            <a:endParaRPr lang="en-US" altLang="zh-CN" smtClean="0"/>
          </a:p>
          <a:p>
            <a:pPr lvl="1"/>
            <a:r>
              <a:rPr lang="zh-CN" altLang="en-US" smtClean="0"/>
              <a:t>二级目录</a:t>
            </a:r>
            <a:endParaRPr lang="en-US" altLang="zh-CN" smtClean="0"/>
          </a:p>
          <a:p>
            <a:pPr lvl="1"/>
            <a:endParaRPr lang="zh-CN" altLang="en-US" smtClean="0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107950" y="52722"/>
            <a:ext cx="2974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目录</a:t>
            </a:r>
            <a:endParaRPr lang="zh-CN" altLang="en-US" sz="3600" b="1">
              <a:solidFill>
                <a:srgbClr val="1E0AB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5722938" y="6254234"/>
            <a:ext cx="3427412" cy="603766"/>
          </a:xfrm>
          <a:prstGeom prst="rect">
            <a:avLst/>
          </a:prstGeom>
        </p:spPr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会议信息</a:t>
            </a:r>
          </a:p>
        </p:txBody>
      </p:sp>
    </p:spTree>
    <p:extLst>
      <p:ext uri="{BB962C8B-B14F-4D97-AF65-F5344CB8AC3E}">
        <p14:creationId xmlns:p14="http://schemas.microsoft.com/office/powerpoint/2010/main" val="29968790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68" userDrawn="1">
          <p15:clr>
            <a:srgbClr val="FBAE40"/>
          </p15:clr>
        </p15:guide>
        <p15:guide id="2" pos="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27525" y="6372092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96FFBFA-2CED-4CF3-B0ED-5766415AE0A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0795" y="678511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5951795" y="410840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153536" y="74737"/>
            <a:ext cx="2218718" cy="35006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8370061" y="25244"/>
            <a:ext cx="643934" cy="65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4" b="13381"/>
          <a:stretch/>
        </p:blipFill>
        <p:spPr>
          <a:xfrm>
            <a:off x="12700" y="6327355"/>
            <a:ext cx="2706883" cy="42461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24285" y="114119"/>
            <a:ext cx="3933365" cy="43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flipH="1">
            <a:off x="6350" y="6175030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4536045" y="6372092"/>
            <a:ext cx="508000" cy="30777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dirty="0" smtClean="0"/>
              <a:t>/5</a:t>
            </a:r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4"/>
          </p:nvPr>
        </p:nvSpPr>
        <p:spPr>
          <a:xfrm>
            <a:off x="124285" y="983816"/>
            <a:ext cx="8889710" cy="3188242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Ø"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第三级强调部分</a:t>
            </a:r>
          </a:p>
        </p:txBody>
      </p:sp>
      <p:sp>
        <p:nvSpPr>
          <p:cNvPr id="16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5722938" y="6254234"/>
            <a:ext cx="3427412" cy="603766"/>
          </a:xfrm>
          <a:prstGeom prst="rect">
            <a:avLst/>
          </a:prstGeom>
        </p:spPr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会议信息</a:t>
            </a:r>
          </a:p>
        </p:txBody>
      </p:sp>
    </p:spTree>
    <p:extLst>
      <p:ext uri="{BB962C8B-B14F-4D97-AF65-F5344CB8AC3E}">
        <p14:creationId xmlns:p14="http://schemas.microsoft.com/office/powerpoint/2010/main" val="22619407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86">
          <p15:clr>
            <a:srgbClr val="FBAE40"/>
          </p15:clr>
        </p15:guide>
        <p15:guide id="2" pos="6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27525" y="6372092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96FFBFA-2CED-4CF3-B0ED-5766415AE0A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0795" y="678511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5951795" y="410840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153536" y="74737"/>
            <a:ext cx="2218718" cy="35006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8370061" y="25244"/>
            <a:ext cx="643934" cy="65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4" b="13381"/>
          <a:stretch/>
        </p:blipFill>
        <p:spPr>
          <a:xfrm>
            <a:off x="12700" y="6327355"/>
            <a:ext cx="2706883" cy="42461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24285" y="114119"/>
            <a:ext cx="3933365" cy="43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flipH="1">
            <a:off x="6350" y="6175030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4521531" y="6372092"/>
            <a:ext cx="508000" cy="30777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dirty="0" smtClean="0"/>
              <a:t>/5</a:t>
            </a:r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4" hasCustomPrompt="1"/>
          </p:nvPr>
        </p:nvSpPr>
        <p:spPr>
          <a:xfrm>
            <a:off x="3981279" y="977775"/>
            <a:ext cx="5032716" cy="241312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插入图片</a:t>
            </a:r>
          </a:p>
        </p:txBody>
      </p:sp>
      <p:sp>
        <p:nvSpPr>
          <p:cNvPr id="15" name="内容占位符 18"/>
          <p:cNvSpPr>
            <a:spLocks noGrp="1"/>
          </p:cNvSpPr>
          <p:nvPr>
            <p:ph sz="quarter" idx="15"/>
          </p:nvPr>
        </p:nvSpPr>
        <p:spPr>
          <a:xfrm>
            <a:off x="124285" y="981075"/>
            <a:ext cx="3558715" cy="4987962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Ø"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28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第三级强调部分</a:t>
            </a:r>
          </a:p>
        </p:txBody>
      </p:sp>
      <p:sp>
        <p:nvSpPr>
          <p:cNvPr id="18" name="内容占位符 18"/>
          <p:cNvSpPr>
            <a:spLocks noGrp="1"/>
          </p:cNvSpPr>
          <p:nvPr>
            <p:ph sz="quarter" idx="16" hasCustomPrompt="1"/>
          </p:nvPr>
        </p:nvSpPr>
        <p:spPr>
          <a:xfrm>
            <a:off x="3981279" y="3555912"/>
            <a:ext cx="5032716" cy="241312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插入图片</a:t>
            </a:r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5722938" y="6254234"/>
            <a:ext cx="3427412" cy="603766"/>
          </a:xfrm>
          <a:prstGeom prst="rect">
            <a:avLst/>
          </a:prstGeom>
        </p:spPr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会议信息</a:t>
            </a:r>
          </a:p>
        </p:txBody>
      </p:sp>
    </p:spTree>
    <p:extLst>
      <p:ext uri="{BB962C8B-B14F-4D97-AF65-F5344CB8AC3E}">
        <p14:creationId xmlns:p14="http://schemas.microsoft.com/office/powerpoint/2010/main" val="3475359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56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27525" y="6372092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96FFBFA-2CED-4CF3-B0ED-5766415AE0A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0795" y="678511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5951795" y="410840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  <a:endParaRPr lang="en-US" altLang="zh-CN" sz="900" b="1" baseline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153536" y="74737"/>
            <a:ext cx="2218718" cy="35006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8370061" y="25244"/>
            <a:ext cx="643934" cy="65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4" b="13381"/>
          <a:stretch/>
        </p:blipFill>
        <p:spPr>
          <a:xfrm>
            <a:off x="12700" y="6327355"/>
            <a:ext cx="2706883" cy="424610"/>
          </a:xfrm>
          <a:prstGeom prst="rect">
            <a:avLst/>
          </a:prstGeom>
        </p:spPr>
      </p:pic>
      <p:sp>
        <p:nvSpPr>
          <p:cNvPr id="8" name="内容占位符 7"/>
          <p:cNvSpPr>
            <a:spLocks noGrp="1"/>
          </p:cNvSpPr>
          <p:nvPr>
            <p:ph sz="quarter" idx="13" hasCustomPrompt="1"/>
          </p:nvPr>
        </p:nvSpPr>
        <p:spPr>
          <a:xfrm>
            <a:off x="124285" y="114119"/>
            <a:ext cx="3933365" cy="4383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flipH="1">
            <a:off x="6350" y="6175030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4536045" y="6372092"/>
            <a:ext cx="508000" cy="30777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smtClean="0"/>
              <a:t>/14</a:t>
            </a:r>
            <a:endParaRPr lang="zh-CN" altLang="en-US"/>
          </a:p>
        </p:txBody>
      </p:sp>
      <p:sp>
        <p:nvSpPr>
          <p:cNvPr id="15" name="内容占位符 18"/>
          <p:cNvSpPr>
            <a:spLocks noGrp="1"/>
          </p:cNvSpPr>
          <p:nvPr>
            <p:ph sz="quarter" idx="15"/>
          </p:nvPr>
        </p:nvSpPr>
        <p:spPr>
          <a:xfrm>
            <a:off x="124285" y="981075"/>
            <a:ext cx="8889710" cy="2482218"/>
          </a:xfrm>
          <a:prstGeom prst="rect">
            <a:avLst/>
          </a:prstGeom>
        </p:spPr>
        <p:txBody>
          <a:bodyPr/>
          <a:lstStyle>
            <a:lvl1pPr marL="171450" indent="-171450">
              <a:buFont typeface="Wingdings" panose="05000000000000000000" pitchFamily="2" charset="2"/>
              <a:buChar char="Ø"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28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第三级强调部分</a:t>
            </a:r>
          </a:p>
        </p:txBody>
      </p:sp>
      <p:sp>
        <p:nvSpPr>
          <p:cNvPr id="19" name="内容占位符 18"/>
          <p:cNvSpPr>
            <a:spLocks noGrp="1"/>
          </p:cNvSpPr>
          <p:nvPr>
            <p:ph sz="quarter" idx="14" hasCustomPrompt="1"/>
          </p:nvPr>
        </p:nvSpPr>
        <p:spPr>
          <a:xfrm>
            <a:off x="124285" y="3580423"/>
            <a:ext cx="4308015" cy="241312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插入图片</a:t>
            </a:r>
          </a:p>
        </p:txBody>
      </p:sp>
      <p:sp>
        <p:nvSpPr>
          <p:cNvPr id="20" name="内容占位符 18"/>
          <p:cNvSpPr>
            <a:spLocks noGrp="1"/>
          </p:cNvSpPr>
          <p:nvPr>
            <p:ph sz="quarter" idx="16" hasCustomPrompt="1"/>
          </p:nvPr>
        </p:nvSpPr>
        <p:spPr>
          <a:xfrm>
            <a:off x="4699630" y="3580422"/>
            <a:ext cx="4314365" cy="2413125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20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插入图片</a:t>
            </a:r>
          </a:p>
        </p:txBody>
      </p:sp>
      <p:sp>
        <p:nvSpPr>
          <p:cNvPr id="22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5722938" y="6254234"/>
            <a:ext cx="3427412" cy="603766"/>
          </a:xfrm>
          <a:prstGeom prst="rect">
            <a:avLst/>
          </a:prstGeom>
        </p:spPr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会议信息</a:t>
            </a:r>
          </a:p>
        </p:txBody>
      </p:sp>
    </p:spTree>
    <p:extLst>
      <p:ext uri="{BB962C8B-B14F-4D97-AF65-F5344CB8AC3E}">
        <p14:creationId xmlns:p14="http://schemas.microsoft.com/office/powerpoint/2010/main" val="4647517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2880">
          <p15:clr>
            <a:srgbClr val="FBAE40"/>
          </p15:clr>
        </p15:guide>
        <p15:guide id="3" orient="horz" pos="3589" userDrawn="1">
          <p15:clr>
            <a:srgbClr val="FBAE40"/>
          </p15:clr>
        </p15:guide>
        <p15:guide id="0" pos="569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致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4327525" y="6372092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696FFBFA-2CED-4CF3-B0ED-5766415AE0A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0795" y="678511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 userDrawn="1"/>
        </p:nvSpPr>
        <p:spPr>
          <a:xfrm>
            <a:off x="5951795" y="410840"/>
            <a:ext cx="2634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GEODESY AND</a:t>
            </a:r>
            <a:r>
              <a:rPr lang="zh-CN" altLang="en-US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900" b="1" baseline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GEOMATICS</a:t>
            </a:r>
            <a:endParaRPr lang="en-US" altLang="zh-CN" sz="900" b="1" baseline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t="58471" r="37048" b="29000"/>
          <a:stretch/>
        </p:blipFill>
        <p:spPr>
          <a:xfrm>
            <a:off x="6153536" y="74737"/>
            <a:ext cx="2218718" cy="35006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0" t="8333" r="14784" b="8333"/>
          <a:stretch/>
        </p:blipFill>
        <p:spPr>
          <a:xfrm>
            <a:off x="8370061" y="25244"/>
            <a:ext cx="643934" cy="653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91" t="38444" b="13381"/>
          <a:stretch/>
        </p:blipFill>
        <p:spPr>
          <a:xfrm>
            <a:off x="12700" y="6327355"/>
            <a:ext cx="2706883" cy="42461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 flipH="1">
            <a:off x="6350" y="6175030"/>
            <a:ext cx="9144000" cy="79932"/>
          </a:xfrm>
          <a:prstGeom prst="rect">
            <a:avLst/>
          </a:prstGeom>
          <a:gradFill flip="none" rotWithShape="1">
            <a:gsLst>
              <a:gs pos="40000">
                <a:srgbClr val="0876EE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4536045" y="6372092"/>
            <a:ext cx="508000" cy="307777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altLang="zh-CN" smtClean="0"/>
              <a:t>/14</a:t>
            </a:r>
            <a:endParaRPr lang="zh-CN" altLang="en-US"/>
          </a:p>
        </p:txBody>
      </p:sp>
      <p:sp>
        <p:nvSpPr>
          <p:cNvPr id="19" name="内容占位符 18"/>
          <p:cNvSpPr>
            <a:spLocks noGrp="1"/>
          </p:cNvSpPr>
          <p:nvPr>
            <p:ph sz="quarter" idx="14"/>
          </p:nvPr>
        </p:nvSpPr>
        <p:spPr>
          <a:xfrm>
            <a:off x="133495" y="1557733"/>
            <a:ext cx="8889710" cy="3188242"/>
          </a:xfrm>
          <a:prstGeom prst="rect">
            <a:avLst/>
          </a:prstGeo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200" b="1">
                <a:solidFill>
                  <a:srgbClr val="1E0AB6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marL="514350" indent="-171450">
              <a:buFont typeface="Arial" panose="020B0604020202020204" pitchFamily="34" charset="0"/>
              <a:buChar char="•"/>
              <a:defRPr sz="3200">
                <a:latin typeface="华文新魏" panose="02010800040101010101" pitchFamily="2" charset="-122"/>
                <a:ea typeface="华文新魏" panose="02010800040101010101" pitchFamily="2" charset="-122"/>
              </a:defRPr>
            </a:lvl2pPr>
            <a:lvl3pPr marL="857250" indent="-171450">
              <a:buFont typeface="Arial" panose="020B0604020202020204" pitchFamily="34" charset="0"/>
              <a:buChar char="•"/>
              <a:defRPr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defRPr>
            </a:lvl3pPr>
            <a:lvl4pPr marL="1028700" indent="0">
              <a:buFont typeface="Wingdings" panose="05000000000000000000" pitchFamily="2" charset="2"/>
              <a:buNone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4pPr>
            <a:lvl5pPr marL="1543050" indent="-171450">
              <a:buFont typeface="Wingdings" panose="05000000000000000000" pitchFamily="2" charset="2"/>
              <a:buChar char="Ø"/>
              <a:defRPr>
                <a:latin typeface="华文新魏" panose="02010800040101010101" pitchFamily="2" charset="-122"/>
                <a:ea typeface="华文新魏" panose="02010800040101010101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139700" y="635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mtClean="0">
                <a:solidFill>
                  <a:srgbClr val="1E0AB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致谢</a:t>
            </a:r>
            <a:endParaRPr lang="zh-CN" altLang="en-US" sz="3600" b="1">
              <a:solidFill>
                <a:srgbClr val="1E0AB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5722938" y="6254234"/>
            <a:ext cx="3427412" cy="603766"/>
          </a:xfrm>
          <a:prstGeom prst="rect">
            <a:avLst/>
          </a:prstGeom>
        </p:spPr>
        <p:txBody>
          <a:bodyPr/>
          <a:lstStyle>
            <a:lvl1pPr>
              <a:defRPr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会议信息</a:t>
            </a:r>
          </a:p>
        </p:txBody>
      </p:sp>
    </p:spTree>
    <p:extLst>
      <p:ext uri="{BB962C8B-B14F-4D97-AF65-F5344CB8AC3E}">
        <p14:creationId xmlns:p14="http://schemas.microsoft.com/office/powerpoint/2010/main" val="25957569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86" userDrawn="1">
          <p15:clr>
            <a:srgbClr val="FBAE40"/>
          </p15:clr>
        </p15:guide>
        <p15:guide id="2" pos="6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0"/>
          <p:cNvSpPr>
            <a:spLocks noGrp="1"/>
          </p:cNvSpPr>
          <p:nvPr>
            <p:ph sz="quarter" idx="10" hasCustomPrompt="1"/>
          </p:nvPr>
        </p:nvSpPr>
        <p:spPr>
          <a:xfrm>
            <a:off x="841374" y="2392588"/>
            <a:ext cx="7780112" cy="1292225"/>
          </a:xfrm>
          <a:prstGeom prst="rect">
            <a:avLst/>
          </a:prstGeom>
        </p:spPr>
        <p:txBody>
          <a:bodyPr/>
          <a:lstStyle>
            <a:lvl1pPr>
              <a:defRPr sz="5400" b="1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单击此处编辑结束语</a:t>
            </a:r>
          </a:p>
        </p:txBody>
      </p:sp>
      <p:sp>
        <p:nvSpPr>
          <p:cNvPr id="11" name="矩形 10"/>
          <p:cNvSpPr/>
          <p:nvPr userDrawn="1"/>
        </p:nvSpPr>
        <p:spPr>
          <a:xfrm>
            <a:off x="-12700" y="1673905"/>
            <a:ext cx="9144000" cy="139700"/>
          </a:xfrm>
          <a:prstGeom prst="rect">
            <a:avLst/>
          </a:prstGeom>
          <a:gradFill flip="none" rotWithShape="1">
            <a:gsLst>
              <a:gs pos="40000">
                <a:srgbClr val="056BDD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flipH="1">
            <a:off x="-12700" y="4766296"/>
            <a:ext cx="9144000" cy="139700"/>
          </a:xfrm>
          <a:prstGeom prst="rect">
            <a:avLst/>
          </a:prstGeom>
          <a:gradFill flip="none" rotWithShape="1">
            <a:gsLst>
              <a:gs pos="40000">
                <a:srgbClr val="0380F5"/>
              </a:gs>
              <a:gs pos="8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2110562"/>
            <a:ext cx="9144000" cy="2358777"/>
          </a:xfrm>
          <a:prstGeom prst="rect">
            <a:avLst/>
          </a:prstGeom>
          <a:gradFill flip="none" rotWithShape="1">
            <a:gsLst>
              <a:gs pos="90750">
                <a:srgbClr val="9DCEFC"/>
              </a:gs>
              <a:gs pos="81500">
                <a:srgbClr val="6AB4FA"/>
              </a:gs>
              <a:gs pos="100000">
                <a:srgbClr val="D0E8FE"/>
              </a:gs>
              <a:gs pos="100000">
                <a:schemeClr val="accent1">
                  <a:lumMod val="40000"/>
                  <a:lumOff val="60000"/>
                </a:schemeClr>
              </a:gs>
              <a:gs pos="63000">
                <a:srgbClr val="0380F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4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826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4" r:id="rId3"/>
    <p:sldLayoutId id="2147483650" r:id="rId4"/>
    <p:sldLayoutId id="2147483661" r:id="rId5"/>
    <p:sldLayoutId id="2147483663" r:id="rId6"/>
    <p:sldLayoutId id="2147483651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bshi@sgg.whu.edu.c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710697" y="2170094"/>
            <a:ext cx="7722606" cy="887638"/>
          </a:xfrm>
        </p:spPr>
        <p:txBody>
          <a:bodyPr/>
          <a:lstStyle/>
          <a:p>
            <a:pPr algn="ctr"/>
            <a:r>
              <a:rPr lang="zh-CN" altLang="en-US" dirty="0" smtClean="0"/>
              <a:t>测量工程所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dirty="0"/>
              <a:t>黄永</a:t>
            </a:r>
            <a:r>
              <a:rPr lang="zh-CN" altLang="en-US" dirty="0" smtClean="0"/>
              <a:t>帅，史俊波</a:t>
            </a:r>
            <a:r>
              <a:rPr lang="zh-CN" altLang="en-US" baseline="30000" dirty="0"/>
              <a:t>*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>
          <a:xfrm>
            <a:off x="1911350" y="5028044"/>
            <a:ext cx="5321300" cy="514177"/>
          </a:xfrm>
        </p:spPr>
        <p:txBody>
          <a:bodyPr/>
          <a:lstStyle/>
          <a:p>
            <a:r>
              <a:rPr lang="zh-CN" altLang="en-US" dirty="0" smtClean="0"/>
              <a:t>武汉大学测绘学院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>
          <a:xfrm>
            <a:off x="1956616" y="6221586"/>
            <a:ext cx="5321300" cy="571154"/>
          </a:xfrm>
        </p:spPr>
        <p:txBody>
          <a:bodyPr/>
          <a:lstStyle/>
          <a:p>
            <a:r>
              <a:rPr lang="en-US" altLang="zh-CN" dirty="0" smtClean="0"/>
              <a:t>2016.01.01</a:t>
            </a:r>
            <a:r>
              <a:rPr lang="zh-CN" altLang="en-US" dirty="0" smtClean="0"/>
              <a:t>，湖北武汉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15"/>
          </p:nvPr>
        </p:nvSpPr>
        <p:spPr>
          <a:xfrm>
            <a:off x="380245" y="5542221"/>
            <a:ext cx="8474043" cy="550690"/>
          </a:xfrm>
        </p:spPr>
        <p:txBody>
          <a:bodyPr/>
          <a:lstStyle/>
          <a:p>
            <a:r>
              <a:rPr lang="zh-CN" altLang="en-US" sz="2000" dirty="0" smtClean="0"/>
              <a:t>*</a:t>
            </a:r>
            <a:r>
              <a:rPr lang="en-US" altLang="zh-CN" sz="2000" dirty="0" smtClean="0"/>
              <a:t>: </a:t>
            </a:r>
            <a:r>
              <a:rPr lang="en-US" altLang="zh-CN" sz="2000" dirty="0" smtClean="0">
                <a:hlinkClick r:id="rId2"/>
              </a:rPr>
              <a:t>jbshi@sgg.whu.edu.cn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136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FBFA-2CED-4CF3-B0ED-5766415AE0AE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模板格式说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明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(1/4)</a:t>
            </a:r>
            <a:endParaRPr lang="zh-CN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"/>
          <a:srcRect l="739"/>
          <a:stretch/>
        </p:blipFill>
        <p:spPr>
          <a:xfrm>
            <a:off x="71438" y="873125"/>
            <a:ext cx="8320815" cy="45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86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FBFA-2CED-4CF3-B0ED-5766415AE0AE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模板格式说明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(2/4)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23" y="873125"/>
            <a:ext cx="9083827" cy="52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FBFA-2CED-4CF3-B0ED-5766415AE0AE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模板格式说明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(3/4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1438" y="836613"/>
            <a:ext cx="9150889" cy="7578604"/>
            <a:chOff x="71438" y="836613"/>
            <a:chExt cx="9150889" cy="757860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/>
            <a:srcRect b="14875"/>
            <a:stretch/>
          </p:blipFill>
          <p:spPr>
            <a:xfrm>
              <a:off x="71438" y="836613"/>
              <a:ext cx="9150889" cy="439048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888" y="5086513"/>
              <a:ext cx="9016765" cy="33287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180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FFBFA-2CED-4CF3-B0ED-5766415AE0AE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模板格式说明 </a:t>
            </a:r>
            <a:r>
              <a:rPr lang="en-US" altLang="zh-CN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(4/4)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8" y="836613"/>
            <a:ext cx="8498561" cy="451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48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0"/>
          </p:nvPr>
        </p:nvSpPr>
        <p:spPr>
          <a:xfrm>
            <a:off x="605984" y="2683922"/>
            <a:ext cx="7780112" cy="1292225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 for your attention</a:t>
            </a: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！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78</Words>
  <Application>Microsoft Office PowerPoint</Application>
  <PresentationFormat>全屏显示(4:3)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黑体</vt:lpstr>
      <vt:lpstr>华文新魏</vt:lpstr>
      <vt:lpstr>楷体</vt:lpstr>
      <vt:lpstr>宋体</vt:lpstr>
      <vt:lpstr>Arial</vt:lpstr>
      <vt:lpstr>Calibri</vt:lpstr>
      <vt:lpstr>Times New Roman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YSHuang</dc:creator>
  <cp:lastModifiedBy>YSHuang</cp:lastModifiedBy>
  <cp:revision>147</cp:revision>
  <dcterms:created xsi:type="dcterms:W3CDTF">2015-10-18T11:17:53Z</dcterms:created>
  <dcterms:modified xsi:type="dcterms:W3CDTF">2016-01-06T12:46:18Z</dcterms:modified>
</cp:coreProperties>
</file>